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0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_rels/slideLayout4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6.xml.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6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_rels/slideMaster4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3.png" ContentType="image/png"/>
  <Override PartName="/ppt/media/image12.png" ContentType="image/png"/>
  <Override PartName="/ppt/media/image11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9.png" ContentType="image/pn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Relationship Id="rId3" Type="http://schemas.openxmlformats.org/officeDocument/2006/relationships/image" Target="../media/image9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1.png"/><Relationship Id="rId3" Type="http://schemas.openxmlformats.org/officeDocument/2006/relationships/image" Target="../media/image12.png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8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9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8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9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9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20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9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60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9360" y="-7200"/>
            <a:ext cx="9162360" cy="104076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97332f"/>
              </a:gs>
              <a:gs pos="100000">
                <a:srgbClr val="95c138"/>
              </a:gs>
            </a:gsLst>
            <a:lin ang="54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4381560" y="-7200"/>
            <a:ext cx="4761720" cy="63756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d332f"/>
              </a:gs>
              <a:gs pos="100000">
                <a:srgbClr val="769536"/>
              </a:gs>
            </a:gsLst>
            <a:lin ang="54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 rot="21435600">
            <a:off x="-18720" y="201600"/>
            <a:ext cx="9162360" cy="648360"/>
          </a:xfrm>
          <a:custGeom>
            <a:avLst/>
            <a:gdLst/>
            <a:ahLst/>
            <a:rect l="l" t="t" r="r" b="b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09b7b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 rot="21435600">
            <a:off x="-14040" y="275040"/>
            <a:ext cx="9174960" cy="529560"/>
          </a:xfrm>
          <a:custGeom>
            <a:avLst/>
            <a:gdLst/>
            <a:ahLst/>
            <a:rect l="l" t="t" r="r" b="b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0f6fc6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IN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IN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IN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IN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IN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IN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IN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-9360" y="-7200"/>
            <a:ext cx="9162360" cy="104076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97332f"/>
              </a:gs>
              <a:gs pos="100000">
                <a:srgbClr val="95c138"/>
              </a:gs>
            </a:gsLst>
            <a:lin ang="54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CustomShape 2"/>
          <p:cNvSpPr/>
          <p:nvPr/>
        </p:nvSpPr>
        <p:spPr>
          <a:xfrm>
            <a:off x="4381560" y="-7200"/>
            <a:ext cx="4761720" cy="63756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d332f"/>
              </a:gs>
              <a:gs pos="100000">
                <a:srgbClr val="769536"/>
              </a:gs>
            </a:gsLst>
            <a:lin ang="54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CustomShape 3"/>
          <p:cNvSpPr/>
          <p:nvPr/>
        </p:nvSpPr>
        <p:spPr>
          <a:xfrm rot="21435600">
            <a:off x="-18720" y="201600"/>
            <a:ext cx="9162360" cy="648360"/>
          </a:xfrm>
          <a:custGeom>
            <a:avLst/>
            <a:gdLst/>
            <a:ahLst/>
            <a:rect l="l" t="t" r="r" b="b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09b7b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4"/>
          <p:cNvSpPr/>
          <p:nvPr/>
        </p:nvSpPr>
        <p:spPr>
          <a:xfrm rot="21435600">
            <a:off x="-14040" y="275040"/>
            <a:ext cx="9174960" cy="529560"/>
          </a:xfrm>
          <a:custGeom>
            <a:avLst/>
            <a:gdLst/>
            <a:ahLst/>
            <a:rect l="l" t="t" r="r" b="b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0f6fc6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PlaceHolder 5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8880" cy="1142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457200" y="1920240"/>
            <a:ext cx="4037760" cy="44341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IN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IN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IN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IN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IN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IN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-9360" y="-7200"/>
            <a:ext cx="9162360" cy="104076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97332f"/>
              </a:gs>
              <a:gs pos="100000">
                <a:srgbClr val="95c138"/>
              </a:gs>
            </a:gsLst>
            <a:lin ang="54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CustomShape 2"/>
          <p:cNvSpPr/>
          <p:nvPr/>
        </p:nvSpPr>
        <p:spPr>
          <a:xfrm>
            <a:off x="4381560" y="-7200"/>
            <a:ext cx="4761720" cy="63756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d332f"/>
              </a:gs>
              <a:gs pos="100000">
                <a:srgbClr val="769536"/>
              </a:gs>
            </a:gsLst>
            <a:lin ang="54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CustomShape 3"/>
          <p:cNvSpPr/>
          <p:nvPr/>
        </p:nvSpPr>
        <p:spPr>
          <a:xfrm rot="21435600">
            <a:off x="-18720" y="201600"/>
            <a:ext cx="9162360" cy="648360"/>
          </a:xfrm>
          <a:custGeom>
            <a:avLst/>
            <a:gdLst/>
            <a:ahLst/>
            <a:rect l="l" t="t" r="r" b="b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09b7b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CustomShape 4"/>
          <p:cNvSpPr/>
          <p:nvPr/>
        </p:nvSpPr>
        <p:spPr>
          <a:xfrm rot="21435600">
            <a:off x="-14040" y="275040"/>
            <a:ext cx="9174960" cy="529560"/>
          </a:xfrm>
          <a:custGeom>
            <a:avLst/>
            <a:gdLst/>
            <a:ahLst/>
            <a:rect l="l" t="t" r="r" b="b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0f6fc6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PlaceHolder 5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8880" cy="1142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457200" y="1920240"/>
            <a:ext cx="1969920" cy="44341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IN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IN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IN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IN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IN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IN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2526480" y="1920240"/>
            <a:ext cx="1969920" cy="44341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IN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IN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IN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IN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IN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IN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-9360" y="-7200"/>
            <a:ext cx="9162360" cy="104076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97332f"/>
              </a:gs>
              <a:gs pos="100000">
                <a:srgbClr val="95c138"/>
              </a:gs>
            </a:gsLst>
            <a:lin ang="54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CustomShape 2"/>
          <p:cNvSpPr/>
          <p:nvPr/>
        </p:nvSpPr>
        <p:spPr>
          <a:xfrm>
            <a:off x="4381560" y="-7200"/>
            <a:ext cx="4761720" cy="63756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d332f"/>
              </a:gs>
              <a:gs pos="100000">
                <a:srgbClr val="769536"/>
              </a:gs>
            </a:gsLst>
            <a:lin ang="54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3" name="CustomShape 3"/>
          <p:cNvSpPr/>
          <p:nvPr/>
        </p:nvSpPr>
        <p:spPr>
          <a:xfrm rot="21435600">
            <a:off x="-18720" y="201600"/>
            <a:ext cx="9162360" cy="648360"/>
          </a:xfrm>
          <a:custGeom>
            <a:avLst/>
            <a:gdLst/>
            <a:ahLst/>
            <a:rect l="l" t="t" r="r" b="b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09b7b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CustomShape 4"/>
          <p:cNvSpPr/>
          <p:nvPr/>
        </p:nvSpPr>
        <p:spPr>
          <a:xfrm rot="21435600">
            <a:off x="-14040" y="275040"/>
            <a:ext cx="9174960" cy="529560"/>
          </a:xfrm>
          <a:custGeom>
            <a:avLst/>
            <a:gdLst/>
            <a:ahLst/>
            <a:rect l="l" t="t" r="r" b="b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0f6fc6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5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IN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IN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IN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IN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IN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IN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IN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457200" y="1447920"/>
            <a:ext cx="8228880" cy="1675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0" anchor="b"/>
          <a:p>
            <a:pPr algn="ctr">
              <a:lnSpc>
                <a:spcPct val="100000"/>
              </a:lnSpc>
            </a:pPr>
            <a:r>
              <a:rPr b="0" lang="en-IN" sz="5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CustomShape 2"/>
          <p:cNvSpPr/>
          <p:nvPr/>
        </p:nvSpPr>
        <p:spPr>
          <a:xfrm>
            <a:off x="533520" y="548640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3" name="CustomShape 3"/>
          <p:cNvSpPr/>
          <p:nvPr/>
        </p:nvSpPr>
        <p:spPr>
          <a:xfrm>
            <a:off x="7924680" y="6356520"/>
            <a:ext cx="7614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fld id="{DDF278E0-2183-4C40-B8C5-8EA0709F618C}" type="slidenum">
              <a:rPr b="0" lang="en-IN" sz="1200" spc="-1" strike="noStrike">
                <a:solidFill>
                  <a:srgbClr val="035c75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&lt;number&gt;</a:t>
            </a:fld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4" name="" descr=""/>
          <p:cNvPicPr/>
          <p:nvPr/>
        </p:nvPicPr>
        <p:blipFill>
          <a:blip r:embed="rId1"/>
          <a:stretch/>
        </p:blipFill>
        <p:spPr>
          <a:xfrm>
            <a:off x="1512000" y="1656000"/>
            <a:ext cx="6271560" cy="3908160"/>
          </a:xfrm>
          <a:prstGeom prst="rect">
            <a:avLst/>
          </a:prstGeom>
          <a:ln>
            <a:noFill/>
          </a:ln>
        </p:spPr>
      </p:pic>
    </p:spTree>
  </p:cSld>
  <p:transition spd="slow">
    <p:circl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457200" y="704160"/>
            <a:ext cx="8228880" cy="5297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IN" sz="5000" spc="-1" strike="noStrike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THANK YOU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428760" y="500040"/>
            <a:ext cx="39711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0" anchor="b"/>
          <a:p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7924680" y="6356520"/>
            <a:ext cx="7614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fld id="{25E73B61-D4C8-4C26-966F-6D8BF8DF24BD}" type="slidenum">
              <a:rPr b="0" lang="en-IN" sz="1200" spc="-1" strike="noStrike">
                <a:solidFill>
                  <a:srgbClr val="035c75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&lt;number&gt;</a:t>
            </a:fld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TextShape 3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IN" sz="4400" spc="-1" strike="noStrike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What is Pandas</a:t>
            </a:r>
            <a:endParaRPr b="0" lang="en-IN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TextShape 4"/>
          <p:cNvSpPr txBox="1"/>
          <p:nvPr/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Panel Data or Python Data Analysis</a:t>
            </a:r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Pandas is Python Library for Data Analysis and Data Manipulation</a:t>
            </a:r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It works with labeled and relational data</a:t>
            </a:r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wheel spokes="1"/>
  </p:transition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57200" y="70416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0" anchor="b"/>
          <a:p>
            <a:pPr>
              <a:lnSpc>
                <a:spcPct val="100000"/>
              </a:lnSpc>
            </a:pPr>
            <a:r>
              <a:rPr b="0" lang="en-IN" sz="5000" spc="-1" strike="noStrike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Highlights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457200" y="1935360"/>
            <a:ext cx="8228880" cy="4388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74320" indent="-273600">
              <a:lnSpc>
                <a:spcPct val="100000"/>
              </a:lnSpc>
              <a:buClr>
                <a:srgbClr val="0bd0d9"/>
              </a:buClr>
              <a:buSzPct val="95000"/>
              <a:buFont typeface="Symbol"/>
              <a:buChar char=""/>
            </a:pPr>
            <a:r>
              <a:rPr b="0" lang="en-IN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 fast and efficient DataFrame object for data manipulation with integrated indexing.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74320" indent="-273600">
              <a:lnSpc>
                <a:spcPct val="100000"/>
              </a:lnSpc>
              <a:buClr>
                <a:srgbClr val="0bd0d9"/>
              </a:buClr>
              <a:buSzPct val="95000"/>
              <a:buFont typeface="Symbol"/>
              <a:buChar char=""/>
            </a:pPr>
            <a:r>
              <a:rPr b="0" lang="en-IN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Tools for reading and writing data between in-memory data structures and different formats: CSV and text files, Microsoft Excel, SQL databases and JSON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CustomShape 3"/>
          <p:cNvSpPr/>
          <p:nvPr/>
        </p:nvSpPr>
        <p:spPr>
          <a:xfrm>
            <a:off x="7924680" y="6356520"/>
            <a:ext cx="7614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fld id="{E150B6D0-3CD6-447F-BBE4-6699CA7C2A4A}" type="slidenum">
              <a:rPr b="0" lang="en-IN" sz="1200" spc="-1" strike="noStrike">
                <a:solidFill>
                  <a:srgbClr val="035c75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&lt;number&gt;</a:t>
            </a:fld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457200" y="70416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0" lang="en-IN" sz="5000" spc="-1" strike="noStrike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Importing Data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457200" y="1935360"/>
            <a:ext cx="8228880" cy="4388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pd.read_csv(filename) | From a CSV file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pd.read_table(filename) | From a delimited text file (like TSV)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pd.read_excel(filename) | From an Excel file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pd.read_sql(query, connection_object) | Read from a SQL table/database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pd.read_json(json_string) | Read from a JSON formatted string, URL or file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pd.DataFrame(dict) | From a dict, keys for columns names, values for data as lists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457200" y="70416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0" lang="en-IN" sz="5000" spc="-1" strike="noStrike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Viewing/Inspecting Data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457200" y="1935360"/>
            <a:ext cx="8228880" cy="4388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df.head(n) | First n rows of the DataFrame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df.tail(n) | Last n rows of the DataFrame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df.shape() | Number of rows and columns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df.info() | Index, Datatype and Memory information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df.describe() | Summary statistics for numerical columns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457200" y="70416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0" lang="en-IN" sz="5000" spc="-1" strike="noStrike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Selection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457200" y="1935360"/>
            <a:ext cx="8228880" cy="4388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df[col] | Returns column with label col as Series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df[[col1, col2]] | Returns columns as a new DataFrame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df.iloc[0,:] or df.ix[0]| First row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df.iloc[0,0] | First element of first column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457200" y="70416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0" lang="en-IN" sz="5000" spc="-1" strike="noStrike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Data Cleaning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CustomShape 2"/>
          <p:cNvSpPr/>
          <p:nvPr/>
        </p:nvSpPr>
        <p:spPr>
          <a:xfrm>
            <a:off x="457200" y="1935360"/>
            <a:ext cx="8228880" cy="4388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df.columns = ['a','b','c'] | Rename columns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pd.isnull() | Checks for null Values, Returns Boolean Arrray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df.fillna(x) | Replace all null values with x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df.dropna(axis=1) | Drop all columns that contain null values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df.rename(columns={'old_name': 'new_ name'}) | Selective renaming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df.sort_values(col1) | Sort values by col1 in ascending order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df.sort_values(col2,ascending=False) | Sort values by col2 in descending order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457200" y="70416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0" lang="en-IN" sz="5000" spc="-1" strike="noStrike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Exporting Data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457200" y="1935360"/>
            <a:ext cx="8228880" cy="4388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df.to_csv(filename) | Write to a CSV file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df.to_excel(filename) | Write to an Excel file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df.to_sql(table_name, connection_object) | Write to a SQL table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df.to_json(filename) | Write to a file in JSON format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1296000" y="1944000"/>
            <a:ext cx="5975640" cy="1698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0" anchor="b"/>
          <a:p>
            <a:pPr algn="ctr">
              <a:lnSpc>
                <a:spcPct val="100000"/>
              </a:lnSpc>
            </a:pPr>
            <a:r>
              <a:rPr b="0" lang="en-IN" sz="5000" spc="-1" strike="noStrike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ANY QUESTIONS ?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7924680" y="6356520"/>
            <a:ext cx="7614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fld id="{650EB12F-00BD-492B-8ACE-55A11E2E2925}" type="slidenum">
              <a:rPr b="0" lang="en-IN" sz="1200" spc="-1" strike="noStrike">
                <a:solidFill>
                  <a:srgbClr val="035c75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&lt;number&gt;</a:t>
            </a:fld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noushad ali</dc:creator>
  <dc:description/>
  <dc:language>en-IN</dc:language>
  <cp:lastModifiedBy/>
  <dcterms:modified xsi:type="dcterms:W3CDTF">2018-07-20T15:18:04Z</dcterms:modified>
  <cp:revision>46</cp:revision>
  <dc:subject/>
  <dc:title>Percoyo Invalid Click System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34</vt:i4>
  </property>
</Properties>
</file>